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3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255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53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81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3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5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0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7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89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9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870EB-41C6-40D5-804F-3B94363EDC4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34451-FBF1-4DF1-91DE-35E5D511C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50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3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3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6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1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7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5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0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3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4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58" y="2565327"/>
            <a:ext cx="2034724" cy="59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1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0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2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6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6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8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7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6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웹 결과 영상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242" y="645952"/>
            <a:ext cx="11651516" cy="49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8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9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4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C#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385762"/>
            <a:ext cx="108204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6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2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4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0</Words>
  <Application>Microsoft Office PowerPoint</Application>
  <PresentationFormat>와이드스크린</PresentationFormat>
  <Paragraphs>0</Paragraphs>
  <Slides>62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</cp:revision>
  <dcterms:created xsi:type="dcterms:W3CDTF">2024-08-28T04:15:53Z</dcterms:created>
  <dcterms:modified xsi:type="dcterms:W3CDTF">2024-08-30T06:10:12Z</dcterms:modified>
</cp:coreProperties>
</file>